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57" r:id="rId2"/>
    <p:sldId id="271" r:id="rId3"/>
    <p:sldId id="273" r:id="rId4"/>
    <p:sldId id="272" r:id="rId5"/>
    <p:sldId id="274" r:id="rId6"/>
    <p:sldId id="275" r:id="rId7"/>
    <p:sldId id="287" r:id="rId8"/>
    <p:sldId id="276" r:id="rId9"/>
    <p:sldId id="270" r:id="rId10"/>
    <p:sldId id="277" r:id="rId11"/>
    <p:sldId id="279" r:id="rId12"/>
    <p:sldId id="280" r:id="rId13"/>
    <p:sldId id="282" r:id="rId14"/>
    <p:sldId id="281" r:id="rId15"/>
    <p:sldId id="283" r:id="rId16"/>
    <p:sldId id="284" r:id="rId17"/>
    <p:sldId id="285" r:id="rId18"/>
    <p:sldId id="260" r:id="rId19"/>
    <p:sldId id="263" r:id="rId20"/>
    <p:sldId id="264" r:id="rId21"/>
    <p:sldId id="265" r:id="rId22"/>
    <p:sldId id="26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65F20-03EA-4495-A313-9535CE14DCFF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36417-A3A7-4820-A4E8-217B8B1F7B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Akula_(Typhoon)_class_submarine_DD-ST-85-06625.jpg?uselang=r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357298"/>
            <a:ext cx="7772400" cy="229170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«Современные технологии, используемые в космонавтике»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8" name="Picture 4" descr="Фото: Unspla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1537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113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86808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6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421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upload.wikimedia.org/wikipedia/commons/thumb/0/05/Akula_%28Typhoon%29_class_submarine_DD-ST-85-06625.jpg/250px-Akula_%28Typhoon%29_class_submarine_DD-ST-85-06625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285992"/>
            <a:ext cx="657229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амая большая подводная лодка и история создания субмарин. Подводная лодка — это шедевр инженерной мысли. Фото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7143750" cy="4038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86808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65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6" name="Picture 8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72560" cy="5581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728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7286" name="Picture 6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429684" cy="5857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933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8306" name="Picture 2" descr="undefin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8286808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137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1380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02" name="Picture 2" descr="undefin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71744"/>
            <a:ext cx="7648575" cy="2962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426" name="Picture 2" descr="Велькро (Velcro) - застежка-липуч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01122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445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5474" name="Picture 2" descr="undefin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143932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329642" cy="13573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Новые </a:t>
            </a:r>
            <a:r>
              <a:rPr lang="ru-RU" dirty="0" smtClean="0"/>
              <a:t>материалы и технологии для создания космических кораблей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2143116"/>
            <a:ext cx="4186718" cy="3786214"/>
          </a:xfrm>
        </p:spPr>
        <p:txBody>
          <a:bodyPr>
            <a:normAutofit/>
          </a:bodyPr>
          <a:lstStyle/>
          <a:p>
            <a:r>
              <a:rPr lang="ru-RU" sz="1400" dirty="0" smtClean="0"/>
              <a:t>Разработка и применение новых материалов играет решающую роль в создании космических кораблей нового поколения. Композитные материалы, обладающие высокой прочностью и легкостью, заменяют традиционные металлы, снижая вес конструкции и повышая грузоподъемность. </a:t>
            </a:r>
            <a:r>
              <a:rPr lang="ru-RU" sz="1400" dirty="0" err="1" smtClean="0"/>
              <a:t>Нанотехнологии</a:t>
            </a:r>
            <a:r>
              <a:rPr lang="ru-RU" sz="1400" dirty="0" smtClean="0"/>
              <a:t> позволяют создавать сверхпрочные и термостойкие материалы, способные выдерживать экстремальные условия космоса. Керамические материалы используются для защиты космических аппаратов от высоких температур при входе в атмосферу.</a:t>
            </a:r>
            <a:endParaRPr lang="ru-RU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Космические </a:t>
            </a:r>
            <a:r>
              <a:rPr lang="ru-RU" dirty="0" smtClean="0"/>
              <a:t>технологии, используемые в быту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214414" y="1928802"/>
            <a:ext cx="607223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Использование робототехники для исследования планет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99413"/>
            <a:ext cx="4038600" cy="287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2214554"/>
            <a:ext cx="3931920" cy="357190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Робототехника играет важную роль в исследовании планет и других небесных тел. Роботы-исследователи, такие как </a:t>
            </a:r>
            <a:r>
              <a:rPr lang="ru-RU" sz="1400" dirty="0" err="1" smtClean="0"/>
              <a:t>марсоходы</a:t>
            </a:r>
            <a:r>
              <a:rPr lang="ru-RU" sz="1400" dirty="0" smtClean="0"/>
              <a:t> и луноходы, оснащены различными датчиками, камерами и инструментами для сбора данных и проведения экспериментов. Они могут работать в экстремальных условиях, недоступных для человека, и исследовать отдаленные и опасные места. Роботы-манипуляторы используются для сборки и ремонта оборудования в космосе.</a:t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3880" cy="107157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Перспективы развития космической </a:t>
            </a:r>
            <a:r>
              <a:rPr lang="ru-RU" b="0" dirty="0" smtClean="0">
                <a:latin typeface="+mn-lt"/>
              </a:rPr>
              <a:t>связи</a:t>
            </a:r>
            <a:r>
              <a:rPr lang="ru-RU" b="0" dirty="0" smtClean="0"/>
              <a:t> и навигации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3932238" cy="310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71934" y="1285860"/>
            <a:ext cx="4643470" cy="4429156"/>
          </a:xfrm>
        </p:spPr>
        <p:txBody>
          <a:bodyPr>
            <a:noAutofit/>
          </a:bodyPr>
          <a:lstStyle/>
          <a:p>
            <a:r>
              <a:rPr lang="ru-RU" sz="1400" dirty="0" smtClean="0"/>
              <a:t>Развитие космической связи и навигации является критически важным для успешного освоения космоса. Новые технологии, такие как лазерная связь и квантовая криптография, обеспечивают более высокую скорость передачи данных и защиту информации.</a:t>
            </a:r>
            <a:br>
              <a:rPr lang="ru-RU" sz="1400" dirty="0" smtClean="0"/>
            </a:br>
            <a:r>
              <a:rPr lang="ru-RU" sz="1400" dirty="0" smtClean="0"/>
              <a:t>Глобальные навигационные спутниковые системы (ГЛОНАСС, GPS,</a:t>
            </a:r>
            <a:br>
              <a:rPr lang="ru-RU" sz="1400" dirty="0" smtClean="0"/>
            </a:br>
            <a:r>
              <a:rPr lang="ru-RU" sz="1400" dirty="0" err="1" smtClean="0"/>
              <a:t>Galileo</a:t>
            </a:r>
            <a:r>
              <a:rPr lang="ru-RU" sz="1400" dirty="0" smtClean="0"/>
              <a:t>) используются для точного определения местоположения космических аппаратов и наземных объектов. Развитие этих систем </a:t>
            </a:r>
            <a:r>
              <a:rPr lang="ru-RU" sz="1400" dirty="0" err="1" smtClean="0"/>
              <a:t>позволнет</a:t>
            </a:r>
            <a:r>
              <a:rPr lang="ru-RU" sz="1400" dirty="0" smtClean="0"/>
              <a:t> повысить точность навигаций и управления космическими миссиями.</a:t>
            </a:r>
            <a:br>
              <a:rPr lang="ru-RU" sz="1400" dirty="0" smtClean="0"/>
            </a:br>
            <a:r>
              <a:rPr lang="ru-RU" sz="1400" dirty="0" smtClean="0"/>
              <a:t>Космический мусор представляет серьезную угрозу для космических аппаратов и станции. Обломки спутников отработавшие ступени ракет и другие объекты, движущиеся с огромной скоростью, могут повредить или уничтожить действующее оборудование. Современные методы борьбы с космическим мусором включают разработку технологий для захвата и утилизации мусора.</a:t>
            </a:r>
            <a:endParaRPr lang="ru-RU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928694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Заключение: будущее космонавтики и новые вызовы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780817"/>
            <a:ext cx="4038600" cy="2714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2071678"/>
            <a:ext cx="4258156" cy="357190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Будущее космонавтики неразрывно связано с развитием новых технологий. Искусственный интеллект, робототехника, новые материалы и системы жизнеобеспечения открывают перед человечеством беспрецедентные возможности для исследования и освоения космоса. Однако, вместе с новыми возможностями возникают и новые вызовы, такие как борьба с космическим мусором, обеспечение безопасности космических миссий и создание устойчивой космической инфраструктуры. Преодоление этих вызовов позволит человечеству сделать новые шаги в исследовании и освоении космоса.</a:t>
            </a:r>
            <a:endParaRPr lang="ru-RU" sz="1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440</TotalTime>
  <Words>258</Words>
  <PresentationFormat>Экран (4:3)</PresentationFormat>
  <Paragraphs>10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«Современные технологии, используемые в космонавтике»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 Новые материалы и технологии для создания космических кораблей</vt:lpstr>
      <vt:lpstr>     Космические технологии, используемые в быту</vt:lpstr>
      <vt:lpstr>Использование робототехники для исследования планет</vt:lpstr>
      <vt:lpstr>Перспективы развития космической связи и навигации</vt:lpstr>
      <vt:lpstr>Заключение: будущее космонавтики и новые вызовы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«Современные технологии, используемые в космонавтике»,</dc:title>
  <dc:creator>Worker</dc:creator>
  <cp:lastModifiedBy>Worker</cp:lastModifiedBy>
  <cp:revision>36</cp:revision>
  <dcterms:created xsi:type="dcterms:W3CDTF">2025-04-05T14:57:29Z</dcterms:created>
  <dcterms:modified xsi:type="dcterms:W3CDTF">2025-04-13T17:25:01Z</dcterms:modified>
</cp:coreProperties>
</file>